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5679"/>
  </p:normalViewPr>
  <p:slideViewPr>
    <p:cSldViewPr snapToGrid="0" snapToObjects="1">
      <p:cViewPr>
        <p:scale>
          <a:sx n="100" d="100"/>
          <a:sy n="100" d="100"/>
        </p:scale>
        <p:origin x="1464" y="52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53.gif"/></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0620" y="1348851"/>
                <a:ext cx="8160596" cy="4699993"/>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If </a:t>
                </a: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0620" y="1348851"/>
                <a:ext cx="8160596" cy="4699993"/>
              </a:xfrm>
              <a:blipFill>
                <a:blip r:embed="rId2"/>
                <a:stretch>
                  <a:fillRect l="-621" t="-72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34" name="Group 33">
            <a:extLst>
              <a:ext uri="{FF2B5EF4-FFF2-40B4-BE49-F238E27FC236}">
                <a16:creationId xmlns:a16="http://schemas.microsoft.com/office/drawing/2014/main" id="{15683382-3104-3145-96B6-B3368F60283F}"/>
              </a:ext>
            </a:extLst>
          </p:cNvPr>
          <p:cNvGrpSpPr/>
          <p:nvPr/>
        </p:nvGrpSpPr>
        <p:grpSpPr>
          <a:xfrm>
            <a:off x="8665029" y="1588663"/>
            <a:ext cx="3268926" cy="3216615"/>
            <a:chOff x="8606671" y="1044377"/>
            <a:chExt cx="3268926" cy="3216615"/>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9132034" y="1295713"/>
              <a:ext cx="8994" cy="2797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135725" y="2577945"/>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040594" y="1127794"/>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049588" y="4093073"/>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716341" y="3656473"/>
              <a:ext cx="282450" cy="339117"/>
            </a:xfrm>
            <a:prstGeom prst="rect">
              <a:avLst/>
            </a:prstGeom>
            <a:noFill/>
          </p:spPr>
          <p:txBody>
            <a:bodyPr wrap="none" rtlCol="0">
              <a:spAutoFit/>
            </a:bodyPr>
            <a:lstStyle/>
            <a:p>
              <a:r>
                <a:rPr lang="en-US" dirty="0"/>
                <a:t>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9F73C9-824C-134A-8C40-B873A4834670}"/>
                    </a:ext>
                  </a:extLst>
                </p:cNvPr>
                <p:cNvSpPr txBox="1"/>
                <p:nvPr/>
              </p:nvSpPr>
              <p:spPr>
                <a:xfrm>
                  <a:off x="8606671" y="2971495"/>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606671" y="2971495"/>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F11FB5-9877-E545-9FEB-8647EFD26654}"/>
                    </a:ext>
                  </a:extLst>
                </p:cNvPr>
                <p:cNvSpPr txBox="1"/>
                <p:nvPr/>
              </p:nvSpPr>
              <p:spPr>
                <a:xfrm>
                  <a:off x="8606671" y="1554306"/>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606671" y="1554306"/>
                  <a:ext cx="377026" cy="565490"/>
                </a:xfrm>
                <a:prstGeom prst="rect">
                  <a:avLst/>
                </a:prstGeom>
                <a:blipFill>
                  <a:blip r:embed="rId4"/>
                  <a:stretch>
                    <a:fillRect b="-1555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567499" y="2593589"/>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9141028" y="1450975"/>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78A941C-B51A-4146-92F8-39B097F68150}"/>
                    </a:ext>
                  </a:extLst>
                </p:cNvPr>
                <p:cNvSpPr txBox="1"/>
                <p:nvPr/>
              </p:nvSpPr>
              <p:spPr>
                <a:xfrm>
                  <a:off x="10790129" y="1693641"/>
                  <a:ext cx="6741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790129" y="1693641"/>
                  <a:ext cx="674197" cy="369332"/>
                </a:xfrm>
                <a:prstGeom prst="rect">
                  <a:avLst/>
                </a:prstGeom>
                <a:blipFill>
                  <a:blip r:embed="rId5"/>
                  <a:stretch>
                    <a:fillRect t="-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9113264" y="1408266"/>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DBC5119-9D36-864A-8240-F98B2DDE6F8B}"/>
                    </a:ext>
                  </a:extLst>
                </p:cNvPr>
                <p:cNvSpPr txBox="1"/>
                <p:nvPr/>
              </p:nvSpPr>
              <p:spPr>
                <a:xfrm>
                  <a:off x="10216021" y="1044377"/>
                  <a:ext cx="6741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p:sp>
              <p:nvSpPr>
                <p:cNvPr id="23" name="TextBox 22">
                  <a:extLst>
                    <a:ext uri="{FF2B5EF4-FFF2-40B4-BE49-F238E27FC236}">
                      <a16:creationId xmlns:a16="http://schemas.microsoft.com/office/drawing/2014/main" id="{1DBC5119-9D36-864A-8240-F98B2DDE6F8B}"/>
                    </a:ext>
                  </a:extLst>
                </p:cNvPr>
                <p:cNvSpPr txBox="1">
                  <a:spLocks noRot="1" noChangeAspect="1" noMove="1" noResize="1" noEditPoints="1" noAdjustHandles="1" noChangeArrowheads="1" noChangeShapeType="1" noTextEdit="1"/>
                </p:cNvSpPr>
                <p:nvPr/>
              </p:nvSpPr>
              <p:spPr>
                <a:xfrm>
                  <a:off x="10216021" y="1044377"/>
                  <a:ext cx="674197" cy="369332"/>
                </a:xfrm>
                <a:prstGeom prst="rect">
                  <a:avLst/>
                </a:prstGeom>
                <a:blipFill>
                  <a:blip r:embed="rId6"/>
                  <a:stretch>
                    <a:fillRect t="-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470E4F2-562A-344B-B464-A60D25DA7D9F}"/>
                    </a:ext>
                  </a:extLst>
                </p:cNvPr>
                <p:cNvSpPr txBox="1"/>
                <p:nvPr/>
              </p:nvSpPr>
              <p:spPr>
                <a:xfrm>
                  <a:off x="8988473" y="1846041"/>
                  <a:ext cx="6741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988473" y="1846041"/>
                  <a:ext cx="674197" cy="369332"/>
                </a:xfrm>
                <a:prstGeom prst="rect">
                  <a:avLst/>
                </a:prstGeom>
                <a:blipFill>
                  <a:blip r:embed="rId7"/>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637625" y="1199227"/>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677291" y="2591701"/>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788496" y="1192386"/>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788496" y="2129383"/>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6703</TotalTime>
  <Words>16746</Words>
  <Application>Microsoft Macintosh PowerPoint</Application>
  <PresentationFormat>Widescreen</PresentationFormat>
  <Paragraphs>2950</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928</cp:revision>
  <dcterms:created xsi:type="dcterms:W3CDTF">2021-07-06T18:24:07Z</dcterms:created>
  <dcterms:modified xsi:type="dcterms:W3CDTF">2021-10-22T20:18:59Z</dcterms:modified>
</cp:coreProperties>
</file>